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5255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04492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629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91642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3232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1410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164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1586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9387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4472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9395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9E9EA-F747-4400-B6DF-FB0229EC3909}" type="datetimeFigureOut">
              <a:rPr lang="fa-IR" smtClean="0"/>
              <a:t>06/25/1441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67A38-F317-455A-8E99-BC138EC45D5F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3850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76800" y="5223641"/>
            <a:ext cx="861848" cy="4519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5" name="Straight Arrow Connector 4"/>
          <p:cNvCxnSpPr>
            <a:stCxn id="9" idx="2"/>
            <a:endCxn id="3" idx="3"/>
          </p:cNvCxnSpPr>
          <p:nvPr/>
        </p:nvCxnSpPr>
        <p:spPr>
          <a:xfrm flipH="1">
            <a:off x="5738648" y="4391320"/>
            <a:ext cx="2125717" cy="10582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42385" y="2913992"/>
            <a:ext cx="2243960" cy="14773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مراجعه به درگاه </a:t>
            </a:r>
            <a:r>
              <a:rPr lang="en-US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cra.ir</a:t>
            </a:r>
            <a:r>
              <a:rPr lang="fa-IR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 و ورود به بخش </a:t>
            </a:r>
            <a:r>
              <a:rPr lang="fa-IR" sz="2000" b="1" u="sng" dirty="0" smtClean="0">
                <a:solidFill>
                  <a:srgbClr val="FF0000"/>
                </a:solidFill>
                <a:cs typeface="B Nazanin" panose="00000400000000000000" pitchFamily="2" charset="-78"/>
              </a:rPr>
              <a:t>خدمات الکترونیک</a:t>
            </a:r>
            <a:endParaRPr lang="fa-IR" sz="2000" b="1" u="sng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258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2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65737" y="4078014"/>
            <a:ext cx="2112579" cy="10405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4" name="Straight Arrow Connector 3"/>
          <p:cNvCxnSpPr>
            <a:stCxn id="5" idx="1"/>
            <a:endCxn id="3" idx="3"/>
          </p:cNvCxnSpPr>
          <p:nvPr/>
        </p:nvCxnSpPr>
        <p:spPr>
          <a:xfrm flipH="1">
            <a:off x="3878316" y="4598276"/>
            <a:ext cx="101162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89937" y="3859612"/>
            <a:ext cx="3329152" cy="14773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مراجعه به بخش </a:t>
            </a:r>
            <a:r>
              <a:rPr lang="fa-IR" sz="2000" b="1" u="sng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سامانه صدور پروانه سرویس‌های ارتباطی و فناوری اطلاعات</a:t>
            </a:r>
            <a:endParaRPr lang="fa-IR" sz="2000" b="1" u="sng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7596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B Nazanin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Hosein SHirvani</dc:creator>
  <cp:lastModifiedBy>Hosein SHirvani</cp:lastModifiedBy>
  <cp:revision>3</cp:revision>
  <dcterms:created xsi:type="dcterms:W3CDTF">2020-02-19T07:12:28Z</dcterms:created>
  <dcterms:modified xsi:type="dcterms:W3CDTF">2020-02-19T07:22:15Z</dcterms:modified>
</cp:coreProperties>
</file>